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311" r:id="rId3"/>
    <p:sldId id="305" r:id="rId4"/>
    <p:sldId id="309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4800" b="1" kern="1200">
        <a:solidFill>
          <a:schemeClr val="tx1"/>
        </a:solidFill>
        <a:latin typeface="Arial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4800" b="1" kern="1200">
        <a:solidFill>
          <a:schemeClr val="tx1"/>
        </a:solidFill>
        <a:latin typeface="Arial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4800" b="1" kern="1200">
        <a:solidFill>
          <a:schemeClr val="tx1"/>
        </a:solidFill>
        <a:latin typeface="Arial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4800" b="1" kern="1200">
        <a:solidFill>
          <a:schemeClr val="tx1"/>
        </a:solidFill>
        <a:latin typeface="Arial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4800" b="1" kern="1200">
        <a:solidFill>
          <a:schemeClr val="tx1"/>
        </a:solidFill>
        <a:latin typeface="Arial" charset="0"/>
        <a:ea typeface="굴림" charset="-127"/>
        <a:cs typeface="+mn-cs"/>
      </a:defRPr>
    </a:lvl5pPr>
    <a:lvl6pPr marL="2286000" algn="l" defTabSz="914400" rtl="0" eaLnBrk="1" latinLnBrk="1" hangingPunct="1">
      <a:defRPr kumimoji="1" sz="4800" b="1" kern="1200">
        <a:solidFill>
          <a:schemeClr val="tx1"/>
        </a:solidFill>
        <a:latin typeface="Arial" charset="0"/>
        <a:ea typeface="굴림" charset="-127"/>
        <a:cs typeface="+mn-cs"/>
      </a:defRPr>
    </a:lvl6pPr>
    <a:lvl7pPr marL="2743200" algn="l" defTabSz="914400" rtl="0" eaLnBrk="1" latinLnBrk="1" hangingPunct="1">
      <a:defRPr kumimoji="1" sz="4800" b="1" kern="1200">
        <a:solidFill>
          <a:schemeClr val="tx1"/>
        </a:solidFill>
        <a:latin typeface="Arial" charset="0"/>
        <a:ea typeface="굴림" charset="-127"/>
        <a:cs typeface="+mn-cs"/>
      </a:defRPr>
    </a:lvl7pPr>
    <a:lvl8pPr marL="3200400" algn="l" defTabSz="914400" rtl="0" eaLnBrk="1" latinLnBrk="1" hangingPunct="1">
      <a:defRPr kumimoji="1" sz="4800" b="1" kern="1200">
        <a:solidFill>
          <a:schemeClr val="tx1"/>
        </a:solidFill>
        <a:latin typeface="Arial" charset="0"/>
        <a:ea typeface="굴림" charset="-127"/>
        <a:cs typeface="+mn-cs"/>
      </a:defRPr>
    </a:lvl8pPr>
    <a:lvl9pPr marL="3657600" algn="l" defTabSz="914400" rtl="0" eaLnBrk="1" latinLnBrk="1" hangingPunct="1">
      <a:defRPr kumimoji="1" sz="4800" b="1" kern="1200">
        <a:solidFill>
          <a:schemeClr val="tx1"/>
        </a:solidFill>
        <a:latin typeface="Arial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580C39"/>
    <a:srgbClr val="000066"/>
    <a:srgbClr val="FFFFCC"/>
    <a:srgbClr val="FFFF66"/>
    <a:srgbClr val="A7DDFF"/>
    <a:srgbClr val="001B36"/>
    <a:srgbClr val="00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94" autoAdjust="0"/>
    <p:restoredTop sz="99242" autoAdjust="0"/>
  </p:normalViewPr>
  <p:slideViewPr>
    <p:cSldViewPr>
      <p:cViewPr varScale="1">
        <p:scale>
          <a:sx n="108" d="100"/>
          <a:sy n="108" d="100"/>
        </p:scale>
        <p:origin x="-11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F4E64-319C-42E3-8B05-06CFE67B650F}" type="datetimeFigureOut">
              <a:rPr lang="ko-KR" altLang="en-US" smtClean="0"/>
              <a:pPr/>
              <a:t>2009-07-17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91F89-AF86-4D81-BFF7-72CD3F6DF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2" name="Rectangle 70"/>
          <p:cNvSpPr>
            <a:spLocks noGrp="1" noChangeArrowheads="1"/>
          </p:cNvSpPr>
          <p:nvPr>
            <p:ph type="ctrTitle" sz="quarter"/>
          </p:nvPr>
        </p:nvSpPr>
        <p:spPr>
          <a:xfrm>
            <a:off x="17276" y="1428736"/>
            <a:ext cx="9028112" cy="1470025"/>
          </a:xfrm>
        </p:spPr>
        <p:txBody>
          <a:bodyPr wrap="square" lIns="91440"/>
          <a:lstStyle>
            <a:lvl1pPr algn="ctr"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pic>
        <p:nvPicPr>
          <p:cNvPr id="3" name="그림 2" descr="ciac0114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00364" y="1071570"/>
            <a:ext cx="500090" cy="500090"/>
          </a:xfrm>
          <a:prstGeom prst="rect">
            <a:avLst/>
          </a:prstGeom>
        </p:spPr>
      </p:pic>
      <p:pic>
        <p:nvPicPr>
          <p:cNvPr id="4" name="그림 3" descr="ciac0111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6512" y="142852"/>
            <a:ext cx="500090" cy="500090"/>
          </a:xfrm>
          <a:prstGeom prst="rect">
            <a:avLst/>
          </a:prstGeom>
        </p:spPr>
      </p:pic>
      <p:pic>
        <p:nvPicPr>
          <p:cNvPr id="5" name="그림 4" descr="ciac0112.jp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675912"/>
            <a:ext cx="538558" cy="538558"/>
          </a:xfrm>
          <a:prstGeom prst="rect">
            <a:avLst/>
          </a:prstGeom>
        </p:spPr>
      </p:pic>
      <p:sp>
        <p:nvSpPr>
          <p:cNvPr id="6" name="Rectangle 70"/>
          <p:cNvSpPr txBox="1">
            <a:spLocks noChangeArrowheads="1"/>
          </p:cNvSpPr>
          <p:nvPr userDrawn="1"/>
        </p:nvSpPr>
        <p:spPr bwMode="auto">
          <a:xfrm>
            <a:off x="4286248" y="5745189"/>
            <a:ext cx="4500594" cy="96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0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24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12" name="그림 11" descr="cocz0336.jpg"/>
          <p:cNvPicPr>
            <a:picLocks noChangeAspect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1428736"/>
            <a:ext cx="547678" cy="547678"/>
          </a:xfrm>
          <a:prstGeom prst="rect">
            <a:avLst/>
          </a:prstGeom>
        </p:spPr>
      </p:pic>
      <p:pic>
        <p:nvPicPr>
          <p:cNvPr id="13" name="그림 12" descr="cocz0335.jpg"/>
          <p:cNvPicPr>
            <a:picLocks noChangeAspect="1"/>
          </p:cNvPicPr>
          <p:nvPr userDrawn="1"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14942" y="1357298"/>
            <a:ext cx="571504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44450"/>
            <a:ext cx="2286000" cy="60817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0" y="44450"/>
            <a:ext cx="6705600" cy="60817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ciac0114.jp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43174" y="5643578"/>
            <a:ext cx="928694" cy="928694"/>
          </a:xfrm>
          <a:prstGeom prst="rect">
            <a:avLst/>
          </a:prstGeom>
        </p:spPr>
      </p:pic>
      <p:pic>
        <p:nvPicPr>
          <p:cNvPr id="5" name="그림 4" descr="cocz0335.jpg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0100" y="428604"/>
            <a:ext cx="571504" cy="571504"/>
          </a:xfrm>
          <a:prstGeom prst="rect">
            <a:avLst/>
          </a:prstGeom>
        </p:spPr>
      </p:pic>
      <p:pic>
        <p:nvPicPr>
          <p:cNvPr id="6" name="그림 5" descr="ciac0111.jpg"/>
          <p:cNvPicPr>
            <a:picLocks noChangeAspect="1"/>
          </p:cNvPicPr>
          <p:nvPr userDrawn="1"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6512" y="4572008"/>
            <a:ext cx="928694" cy="928694"/>
          </a:xfrm>
          <a:prstGeom prst="rect">
            <a:avLst/>
          </a:prstGeom>
        </p:spPr>
      </p:pic>
      <p:pic>
        <p:nvPicPr>
          <p:cNvPr id="7" name="그림 6" descr="ciac0112.jpg"/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5214950"/>
            <a:ext cx="1000132" cy="1000132"/>
          </a:xfrm>
          <a:prstGeom prst="rect">
            <a:avLst/>
          </a:prstGeom>
        </p:spPr>
      </p:pic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-71470" y="71414"/>
            <a:ext cx="9144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none" lIns="234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pic>
        <p:nvPicPr>
          <p:cNvPr id="8" name="그림 7" descr="ciac0180.jpg"/>
          <p:cNvPicPr>
            <a:picLocks noChangeAspect="1"/>
          </p:cNvPicPr>
          <p:nvPr userDrawn="1"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6578" y="142852"/>
            <a:ext cx="571504" cy="571504"/>
          </a:xfrm>
          <a:prstGeom prst="rect">
            <a:avLst/>
          </a:prstGeom>
        </p:spPr>
      </p:pic>
      <p:pic>
        <p:nvPicPr>
          <p:cNvPr id="10" name="그림 9" descr="cocz0336.jpg"/>
          <p:cNvPicPr>
            <a:picLocks noChangeAspect="1"/>
          </p:cNvPicPr>
          <p:nvPr userDrawn="1"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14876" y="142852"/>
            <a:ext cx="547678" cy="547678"/>
          </a:xfrm>
          <a:prstGeom prst="rect">
            <a:avLst/>
          </a:prstGeom>
        </p:spPr>
      </p:pic>
      <p:grpSp>
        <p:nvGrpSpPr>
          <p:cNvPr id="12" name="그룹 11"/>
          <p:cNvGrpSpPr/>
          <p:nvPr userDrawn="1"/>
        </p:nvGrpSpPr>
        <p:grpSpPr>
          <a:xfrm>
            <a:off x="7215206" y="71414"/>
            <a:ext cx="1785950" cy="922200"/>
            <a:chOff x="7215206" y="71414"/>
            <a:chExt cx="1785950" cy="922200"/>
          </a:xfrm>
        </p:grpSpPr>
        <p:sp>
          <p:nvSpPr>
            <p:cNvPr id="9" name="직사각형 8"/>
            <p:cNvSpPr/>
            <p:nvPr userDrawn="1"/>
          </p:nvSpPr>
          <p:spPr>
            <a:xfrm>
              <a:off x="8215338" y="71414"/>
              <a:ext cx="785818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ko-KR" sz="14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MCAS</a:t>
              </a:r>
              <a:endParaRPr lang="en-US" altLang="ko-KR" sz="14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  <p:sp>
          <p:nvSpPr>
            <p:cNvPr id="11" name="직사각형 10"/>
            <p:cNvSpPr/>
            <p:nvPr userDrawn="1"/>
          </p:nvSpPr>
          <p:spPr>
            <a:xfrm>
              <a:off x="7215206" y="285728"/>
              <a:ext cx="1785950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ko-KR" sz="2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PowerPoint 2007</a:t>
              </a:r>
              <a:endParaRPr lang="en-US" altLang="ko-KR" sz="2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1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03366"/>
          </a:solidFill>
          <a:latin typeface="HY헤드라인M" pitchFamily="18" charset="-127"/>
          <a:ea typeface="HY헤드라인M" pitchFamily="18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03366"/>
          </a:solidFill>
          <a:latin typeface="HY헤드라인M" pitchFamily="18" charset="-127"/>
          <a:ea typeface="HY헤드라인M" pitchFamily="18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03366"/>
          </a:solidFill>
          <a:latin typeface="HY헤드라인M" pitchFamily="18" charset="-127"/>
          <a:ea typeface="HY헤드라인M" pitchFamily="18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03366"/>
          </a:solidFill>
          <a:latin typeface="HY헤드라인M" pitchFamily="18" charset="-127"/>
          <a:ea typeface="HY헤드라인M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03366"/>
          </a:solidFill>
          <a:latin typeface="HY헤드라인M" pitchFamily="18" charset="-127"/>
          <a:ea typeface="HY헤드라인M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03366"/>
          </a:solidFill>
          <a:latin typeface="HY헤드라인M" pitchFamily="18" charset="-127"/>
          <a:ea typeface="HY헤드라인M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03366"/>
          </a:solidFill>
          <a:latin typeface="HY헤드라인M" pitchFamily="18" charset="-127"/>
          <a:ea typeface="HY헤드라인M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03366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ko-KR" sz="4800" dirty="0" smtClean="0">
                <a:latin typeface="+mj-lt"/>
              </a:rPr>
              <a:t>PowerPoint 2007 </a:t>
            </a:r>
            <a:endParaRPr lang="en-US" altLang="ko-KR" sz="28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0760" y="5715016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강  사 </a:t>
            </a:r>
            <a:r>
              <a:rPr lang="en-US" altLang="ko-K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박영민</a:t>
            </a:r>
            <a:endParaRPr lang="ko-KR" altLang="en-US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428604"/>
            <a:ext cx="4286280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MCAS </a:t>
            </a:r>
            <a:r>
              <a:rPr lang="ko-KR" altLang="en-US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자격증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71470" y="71414"/>
            <a:ext cx="5400000" cy="720000"/>
          </a:xfrm>
        </p:spPr>
        <p:txBody>
          <a:bodyPr/>
          <a:lstStyle/>
          <a:p>
            <a:pPr lvl="0"/>
            <a:r>
              <a:rPr lang="ko-KR" altLang="en-US" dirty="0" smtClean="0"/>
              <a:t>학습 목표 </a:t>
            </a:r>
            <a:r>
              <a:rPr lang="en-US" altLang="ko-KR" dirty="0" smtClean="0"/>
              <a:t>: </a:t>
            </a:r>
            <a:r>
              <a:rPr lang="en-US" altLang="ko-KR" sz="2000" dirty="0" smtClean="0"/>
              <a:t>MCAS</a:t>
            </a:r>
            <a:r>
              <a:rPr lang="en-US" altLang="ko-KR" sz="1200" dirty="0" smtClean="0"/>
              <a:t>(Microsoft Certified Application Specialist)</a:t>
            </a:r>
            <a:r>
              <a:rPr lang="en-US" altLang="ko-KR" dirty="0" smtClean="0"/>
              <a:t> </a:t>
            </a:r>
            <a:r>
              <a:rPr lang="ko-KR" altLang="en-US" sz="1200" dirty="0" smtClean="0"/>
              <a:t/>
            </a:r>
            <a:br>
              <a:rPr lang="ko-KR" altLang="en-US" sz="1200" dirty="0" smtClean="0"/>
            </a:br>
            <a:r>
              <a:rPr lang="en-US" altLang="ko-KR" sz="1200" dirty="0" smtClean="0"/>
              <a:t> </a:t>
            </a:r>
            <a:endParaRPr lang="ko-KR" alt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009839"/>
            <a:ext cx="3071834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MOS</a:t>
            </a:r>
          </a:p>
          <a:p>
            <a:pPr lvl="0" algn="ctr"/>
            <a:r>
              <a:rPr lang="en-US" altLang="ko-KR" sz="2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(Microsoft Office Specialist)</a:t>
            </a:r>
          </a:p>
          <a:p>
            <a:pPr lvl="0" algn="ctr"/>
            <a:endParaRPr lang="en-US" altLang="ko-KR" sz="20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ctr"/>
            <a:r>
              <a:rPr lang="en-US" altLang="ko-KR" sz="2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Office 2000,2002,2003</a:t>
            </a:r>
            <a:endParaRPr lang="ko-KR" altLang="en-US" sz="4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4942" y="1990074"/>
            <a:ext cx="3714776" cy="19697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MCAS</a:t>
            </a:r>
          </a:p>
          <a:p>
            <a:pPr lvl="0" algn="ctr"/>
            <a:r>
              <a:rPr lang="en-US" altLang="ko-KR" sz="1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(Microsoft</a:t>
            </a:r>
          </a:p>
          <a:p>
            <a:pPr algn="ctr"/>
            <a:r>
              <a:rPr lang="en-US" altLang="ko-KR" sz="1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Certified Application Specialist)</a:t>
            </a:r>
          </a:p>
          <a:p>
            <a:pPr algn="ctr"/>
            <a:endParaRPr lang="en-US" altLang="ko-KR" sz="18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altLang="ko-KR" sz="2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Office 2007</a:t>
            </a:r>
            <a:endParaRPr lang="ko-KR" altLang="en-US" sz="4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3500430" y="2562760"/>
            <a:ext cx="1714512" cy="79480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ko-KR" altLang="en-US" sz="2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23933" y="1397000"/>
          <a:ext cx="7191405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00529"/>
                <a:gridCol w="1285884"/>
                <a:gridCol w="190499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응시과목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응시시간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문항수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 smtClean="0"/>
                        <a:t>Microsoft</a:t>
                      </a:r>
                      <a:r>
                        <a:rPr lang="en-US" altLang="ko-KR" sz="1600" b="1" baseline="0" dirty="0" smtClean="0"/>
                        <a:t> Office Word 2007</a:t>
                      </a:r>
                      <a:endParaRPr lang="ko-KR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50</a:t>
                      </a:r>
                      <a:r>
                        <a:rPr lang="ko-KR" altLang="en-US" sz="1600" b="1" dirty="0" smtClean="0"/>
                        <a:t>분</a:t>
                      </a:r>
                      <a:endParaRPr lang="ko-KR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20</a:t>
                      </a:r>
                      <a:r>
                        <a:rPr lang="ko-KR" altLang="en-US" sz="1600" b="1" dirty="0" smtClean="0"/>
                        <a:t>문항 </a:t>
                      </a:r>
                      <a:r>
                        <a:rPr lang="en-US" altLang="ko-KR" sz="1600" b="1" dirty="0" smtClean="0"/>
                        <a:t>~ 30</a:t>
                      </a:r>
                      <a:r>
                        <a:rPr lang="ko-KR" altLang="en-US" sz="1600" b="1" dirty="0" smtClean="0"/>
                        <a:t>문항</a:t>
                      </a:r>
                      <a:endParaRPr lang="ko-KR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/>
                        <a:t>Microsoft</a:t>
                      </a:r>
                      <a:r>
                        <a:rPr lang="en-US" altLang="ko-KR" sz="1600" b="1" baseline="0" dirty="0" smtClean="0"/>
                        <a:t> Office Excel 2007</a:t>
                      </a:r>
                      <a:endParaRPr lang="ko-KR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/>
                        <a:t>50</a:t>
                      </a:r>
                      <a:r>
                        <a:rPr lang="ko-KR" altLang="en-US" sz="1600" b="1" dirty="0" smtClean="0"/>
                        <a:t>분</a:t>
                      </a:r>
                      <a:endParaRPr lang="ko-KR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mtClean="0"/>
                        <a:t>20</a:t>
                      </a:r>
                      <a:r>
                        <a:rPr lang="ko-KR" altLang="en-US" sz="1600" b="1" smtClean="0"/>
                        <a:t>문항 </a:t>
                      </a:r>
                      <a:r>
                        <a:rPr lang="en-US" altLang="ko-KR" sz="1600" b="1" smtClean="0"/>
                        <a:t>~ 30</a:t>
                      </a:r>
                      <a:r>
                        <a:rPr lang="ko-KR" altLang="en-US" sz="1600" b="1" smtClean="0"/>
                        <a:t>문항</a:t>
                      </a:r>
                      <a:endParaRPr lang="ko-KR" altLang="en-US" sz="16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 smtClean="0"/>
                        <a:t>Microsoft</a:t>
                      </a:r>
                      <a:r>
                        <a:rPr lang="en-US" altLang="ko-KR" sz="1600" b="1" baseline="0" dirty="0" smtClean="0"/>
                        <a:t> Office </a:t>
                      </a:r>
                      <a:r>
                        <a:rPr lang="en-US" altLang="ko-KR" sz="1600" b="1" baseline="0" dirty="0" err="1" smtClean="0"/>
                        <a:t>Powerpoint</a:t>
                      </a:r>
                      <a:r>
                        <a:rPr lang="en-US" altLang="ko-KR" sz="1600" b="1" baseline="0" dirty="0" smtClean="0"/>
                        <a:t> 2007</a:t>
                      </a:r>
                      <a:endParaRPr lang="ko-KR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mtClean="0"/>
                        <a:t>50</a:t>
                      </a:r>
                      <a:r>
                        <a:rPr lang="ko-KR" altLang="en-US" sz="1600" b="1" smtClean="0"/>
                        <a:t>분</a:t>
                      </a:r>
                      <a:endParaRPr lang="ko-KR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mtClean="0"/>
                        <a:t>20</a:t>
                      </a:r>
                      <a:r>
                        <a:rPr lang="ko-KR" altLang="en-US" sz="1600" b="1" smtClean="0"/>
                        <a:t>문항 </a:t>
                      </a:r>
                      <a:r>
                        <a:rPr lang="en-US" altLang="ko-KR" sz="1600" b="1" smtClean="0"/>
                        <a:t>~ 30</a:t>
                      </a:r>
                      <a:r>
                        <a:rPr lang="ko-KR" altLang="en-US" sz="1600" b="1" smtClean="0"/>
                        <a:t>문항</a:t>
                      </a:r>
                      <a:endParaRPr lang="ko-KR" altLang="en-US" sz="16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/>
                        <a:t>Microsoft</a:t>
                      </a:r>
                      <a:r>
                        <a:rPr lang="en-US" altLang="ko-KR" sz="1600" b="1" baseline="0" dirty="0" smtClean="0"/>
                        <a:t> Office Outlook 2007</a:t>
                      </a:r>
                      <a:endParaRPr lang="ko-KR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mtClean="0"/>
                        <a:t>50</a:t>
                      </a:r>
                      <a:r>
                        <a:rPr lang="ko-KR" altLang="en-US" sz="1600" b="1" smtClean="0"/>
                        <a:t>분</a:t>
                      </a:r>
                      <a:endParaRPr lang="ko-KR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mtClean="0"/>
                        <a:t>20</a:t>
                      </a:r>
                      <a:r>
                        <a:rPr lang="ko-KR" altLang="en-US" sz="1600" b="1" smtClean="0"/>
                        <a:t>문항 </a:t>
                      </a:r>
                      <a:r>
                        <a:rPr lang="en-US" altLang="ko-KR" sz="1600" b="1" smtClean="0"/>
                        <a:t>~ 30</a:t>
                      </a:r>
                      <a:r>
                        <a:rPr lang="ko-KR" altLang="en-US" sz="1600" b="1" smtClean="0"/>
                        <a:t>문항</a:t>
                      </a:r>
                      <a:endParaRPr lang="ko-KR" altLang="en-US" sz="16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/>
                        <a:t>Microsoft</a:t>
                      </a:r>
                      <a:r>
                        <a:rPr lang="en-US" altLang="ko-KR" sz="1600" b="1" baseline="0" dirty="0" smtClean="0"/>
                        <a:t> Vista for the Business Worker</a:t>
                      </a:r>
                      <a:endParaRPr lang="ko-KR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662" y="3929066"/>
            <a:ext cx="7438255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6"/>
              </a:buClr>
              <a:buSzPct val="80000"/>
              <a:buFont typeface="Wingdings" pitchFamily="2" charset="2"/>
              <a:buChar char="u"/>
            </a:pPr>
            <a:r>
              <a:rPr lang="en-US" altLang="ko-KR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MCAS Master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600" dirty="0" smtClean="0"/>
              <a:t> </a:t>
            </a:r>
            <a:r>
              <a:rPr lang="ko-KR" altLang="en-US" sz="1600" dirty="0" smtClean="0"/>
              <a:t>아래 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개 과목 취득 시 자동으로 </a:t>
            </a:r>
            <a:r>
              <a:rPr lang="en-US" altLang="ko-KR" sz="1600" dirty="0" smtClean="0"/>
              <a:t>Master </a:t>
            </a:r>
            <a:r>
              <a:rPr lang="ko-KR" altLang="en-US" sz="1600" dirty="0" smtClean="0"/>
              <a:t>자격증이 자동으로 발급이 됩니다</a:t>
            </a:r>
            <a:r>
              <a:rPr lang="en-US" altLang="ko-KR" sz="1600" dirty="0" smtClean="0"/>
              <a:t>.</a:t>
            </a:r>
          </a:p>
          <a:p>
            <a:pPr lvl="2" fontAlgn="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/>
              <a:t> Microsoft </a:t>
            </a:r>
            <a:r>
              <a:rPr lang="en-US" sz="1400" dirty="0" smtClean="0"/>
              <a:t>Office Word </a:t>
            </a:r>
            <a:r>
              <a:rPr lang="en-US" sz="1400" dirty="0" smtClean="0"/>
              <a:t>2007</a:t>
            </a:r>
          </a:p>
          <a:p>
            <a:pPr lvl="2" fontAlgn="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/>
              <a:t> Microsoft </a:t>
            </a:r>
            <a:r>
              <a:rPr lang="en-US" sz="1400" dirty="0" smtClean="0"/>
              <a:t>Office Excel </a:t>
            </a:r>
            <a:r>
              <a:rPr lang="en-US" sz="1400" dirty="0" smtClean="0"/>
              <a:t>2007</a:t>
            </a:r>
          </a:p>
          <a:p>
            <a:pPr lvl="2" fontAlgn="auto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6"/>
                </a:solidFill>
              </a:rPr>
              <a:t> Microsoft Office </a:t>
            </a:r>
            <a:r>
              <a:rPr lang="en-US" sz="1400" dirty="0" err="1" smtClean="0">
                <a:solidFill>
                  <a:schemeClr val="accent6"/>
                </a:solidFill>
              </a:rPr>
              <a:t>Powerpoint</a:t>
            </a:r>
            <a:r>
              <a:rPr lang="en-US" sz="1400" dirty="0" smtClean="0">
                <a:solidFill>
                  <a:schemeClr val="accent6"/>
                </a:solidFill>
              </a:rPr>
              <a:t> 2007</a:t>
            </a:r>
            <a:endParaRPr lang="ko-KR" altLang="en-US" sz="1400" dirty="0" smtClean="0">
              <a:solidFill>
                <a:schemeClr val="accent6"/>
              </a:solidFill>
            </a:endParaRPr>
          </a:p>
          <a:p>
            <a:pPr lvl="2" fontAlgn="auto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/>
              <a:t> Microsoft </a:t>
            </a:r>
            <a:r>
              <a:rPr lang="en-US" sz="1400" dirty="0" smtClean="0"/>
              <a:t>Office Outlook </a:t>
            </a:r>
            <a:r>
              <a:rPr lang="en-US" sz="1400" dirty="0" smtClean="0"/>
              <a:t>2007</a:t>
            </a:r>
            <a:endParaRPr lang="ko-KR" altLang="en-US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학습 목표 </a:t>
            </a:r>
            <a:r>
              <a:rPr lang="en-US" altLang="ko-KR" dirty="0" smtClean="0"/>
              <a:t>: MCAS </a:t>
            </a:r>
            <a:r>
              <a:rPr lang="ko-KR" altLang="en-US" dirty="0" smtClean="0"/>
              <a:t>시험 관련 내용 </a:t>
            </a:r>
            <a:r>
              <a:rPr lang="en-US" altLang="ko-KR" dirty="0" smtClean="0"/>
              <a:t>(</a:t>
            </a:r>
            <a:r>
              <a:rPr lang="ko-KR" altLang="en-US" dirty="0" smtClean="0"/>
              <a:t>파워포인트</a:t>
            </a:r>
            <a:r>
              <a:rPr lang="en-US" altLang="ko-KR" dirty="0" smtClean="0"/>
              <a:t>2007) 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42844" y="1071546"/>
          <a:ext cx="8858312" cy="535785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14578"/>
                <a:gridCol w="6643734"/>
              </a:tblGrid>
              <a:tr h="1463699">
                <a:tc>
                  <a:txBody>
                    <a:bodyPr/>
                    <a:lstStyle/>
                    <a:p>
                      <a:pPr lvl="0" algn="l" latinLnBrk="1"/>
                      <a:r>
                        <a:rPr lang="ko-KR" altLang="en-US" sz="1600" dirty="0" smtClean="0"/>
                        <a:t>새 프레젠테이션 작성 및 서식 변경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sz="1400" dirty="0" smtClean="0"/>
                        <a:t>새 프레젠테이션 시작 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빈 새 프레젠테이션 시작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디자인 서식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배경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테마</a:t>
                      </a:r>
                      <a:r>
                        <a:rPr lang="en-US" altLang="ko-KR" sz="1400" dirty="0" smtClean="0"/>
                        <a:t>)</a:t>
                      </a:r>
                    </a:p>
                    <a:p>
                      <a:pPr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400" dirty="0" smtClean="0"/>
                        <a:t> </a:t>
                      </a:r>
                      <a:r>
                        <a:rPr lang="ko-KR" altLang="en-US" sz="1400" dirty="0" smtClean="0"/>
                        <a:t>슬라이드 마스터 지정 및 개체 삽입 </a:t>
                      </a:r>
                      <a:r>
                        <a:rPr lang="en-US" altLang="ko-KR" sz="1400" dirty="0" smtClean="0"/>
                        <a:t/>
                      </a:r>
                      <a:br>
                        <a:rPr lang="en-US" altLang="ko-KR" sz="1400" dirty="0" smtClean="0"/>
                      </a:br>
                      <a:r>
                        <a:rPr lang="en-US" altLang="ko-KR" sz="1400" baseline="0" dirty="0" smtClean="0"/>
                        <a:t>  (</a:t>
                      </a:r>
                      <a:r>
                        <a:rPr lang="ko-KR" altLang="en-US" sz="1400" baseline="0" dirty="0" smtClean="0"/>
                        <a:t>머리글 </a:t>
                      </a:r>
                      <a:r>
                        <a:rPr lang="en-US" altLang="ko-KR" sz="1400" baseline="0" dirty="0" smtClean="0"/>
                        <a:t>/</a:t>
                      </a:r>
                      <a:r>
                        <a:rPr lang="ko-KR" altLang="en-US" sz="1400" baseline="0" dirty="0" smtClean="0"/>
                        <a:t>바닥글</a:t>
                      </a:r>
                      <a:r>
                        <a:rPr lang="en-US" altLang="ko-KR" sz="1400" baseline="0" dirty="0" smtClean="0"/>
                        <a:t>, </a:t>
                      </a:r>
                      <a:r>
                        <a:rPr lang="ko-KR" altLang="en-US" sz="1400" baseline="0" dirty="0" smtClean="0"/>
                        <a:t>개체 삽입</a:t>
                      </a:r>
                      <a:r>
                        <a:rPr lang="en-US" altLang="ko-KR" sz="1400" baseline="0" dirty="0" smtClean="0"/>
                        <a:t>, </a:t>
                      </a:r>
                      <a:r>
                        <a:rPr lang="ko-KR" altLang="en-US" sz="1400" baseline="0" dirty="0" smtClean="0"/>
                        <a:t>개체 틀 삽입</a:t>
                      </a:r>
                      <a:r>
                        <a:rPr lang="en-US" altLang="ko-KR" sz="1400" baseline="0" dirty="0" smtClean="0"/>
                        <a:t>, </a:t>
                      </a:r>
                      <a:r>
                        <a:rPr lang="ko-KR" altLang="en-US" sz="1400" baseline="0" dirty="0" smtClean="0"/>
                        <a:t>페이지 설정</a:t>
                      </a:r>
                      <a:r>
                        <a:rPr lang="en-US" altLang="ko-KR" sz="1400" baseline="0" dirty="0" smtClean="0"/>
                        <a:t>, </a:t>
                      </a:r>
                      <a:r>
                        <a:rPr lang="ko-KR" altLang="en-US" sz="1400" baseline="0" dirty="0" smtClean="0"/>
                        <a:t>화면 전환</a:t>
                      </a:r>
                      <a:r>
                        <a:rPr lang="en-US" altLang="ko-KR" sz="1400" baseline="0" dirty="0" smtClean="0"/>
                        <a:t>)</a:t>
                      </a:r>
                      <a:endParaRPr lang="en-US" altLang="ko-KR" sz="1400" dirty="0" smtClean="0"/>
                    </a:p>
                    <a:p>
                      <a:pPr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슬라이드 관리 </a:t>
                      </a:r>
                      <a:r>
                        <a:rPr lang="en-US" altLang="ko-KR" sz="1400" baseline="0" dirty="0" smtClean="0"/>
                        <a:t>(</a:t>
                      </a:r>
                      <a:r>
                        <a:rPr lang="ko-KR" altLang="en-US" sz="1400" baseline="0" dirty="0" smtClean="0"/>
                        <a:t>변경</a:t>
                      </a:r>
                      <a:r>
                        <a:rPr lang="en-US" altLang="ko-KR" sz="1400" baseline="0" dirty="0" smtClean="0"/>
                        <a:t>, </a:t>
                      </a:r>
                      <a:r>
                        <a:rPr lang="ko-KR" altLang="en-US" sz="1400" baseline="0" dirty="0" smtClean="0"/>
                        <a:t>삽입 및 삭제</a:t>
                      </a:r>
                      <a:r>
                        <a:rPr lang="en-US" altLang="ko-KR" sz="1400" baseline="0" dirty="0" smtClean="0"/>
                        <a:t>, </a:t>
                      </a:r>
                      <a:r>
                        <a:rPr lang="ko-KR" altLang="en-US" sz="1400" baseline="0" dirty="0" smtClean="0"/>
                        <a:t>이동 및 복사</a:t>
                      </a:r>
                      <a:r>
                        <a:rPr lang="en-US" altLang="ko-KR" sz="1400" baseline="0" dirty="0" smtClean="0"/>
                        <a:t>)</a:t>
                      </a:r>
                      <a:endParaRPr lang="ko-KR" altLang="en-US" sz="1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142195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kern="1200" dirty="0" smtClean="0"/>
                        <a:t>슬라이드 작성 및 서식</a:t>
                      </a:r>
                      <a:endParaRPr lang="ko-KR" altLang="en-US" sz="1600" b="1" kern="1200" dirty="0" smtClean="0">
                        <a:solidFill>
                          <a:schemeClr val="dk1"/>
                        </a:solidFill>
                        <a:latin typeface="굴림체" pitchFamily="49" charset="-127"/>
                        <a:ea typeface="굴림체" pitchFamily="49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텍스트 상자 작성 및 편집</a:t>
                      </a:r>
                      <a:endParaRPr lang="en-US" altLang="ko-KR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슬라이드 개요 삽입 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하이퍼링크</a:t>
                      </a:r>
                      <a:endParaRPr lang="en-US" altLang="ko-KR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텍스트 편집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이동 및 복사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서식복사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글꼴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단락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글머리기호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워드 아트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사용자 지정 애니메이션 적용 및 변경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제거</a:t>
                      </a:r>
                    </a:p>
                  </a:txBody>
                  <a:tcPr anchor="ctr"/>
                </a:tc>
              </a:tr>
              <a:tr h="1109866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스마트아트 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스마트아트 다이어그램 작성 및 편집</a:t>
                      </a:r>
                      <a:endParaRPr lang="en-US" altLang="ko-KR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일러스트레이션과 도형 삽입 및 편집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정렬</a:t>
                      </a:r>
                      <a:endParaRPr lang="en-US" altLang="ko-KR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차트와 표  삽입 및 편집</a:t>
                      </a:r>
                    </a:p>
                  </a:txBody>
                  <a:tcPr anchor="ctr"/>
                </a:tc>
              </a:tr>
              <a:tr h="538965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차트 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차트 편집 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조건부 서식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데이터 정렬 및 필터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부분합 및 자동 윤곽</a:t>
                      </a:r>
                    </a:p>
                  </a:txBody>
                  <a:tcPr anchor="ctr"/>
                </a:tc>
              </a:tr>
              <a:tr h="823366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공동작업 및 배포 준비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메모 삽입 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프레젠테이션 보호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프레젠테이션 </a:t>
                      </a:r>
                      <a:r>
                        <a:rPr lang="ko-KR" altLang="en-US" sz="1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배보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준비</a:t>
                      </a:r>
                      <a:endParaRPr lang="en-US" altLang="ko-KR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인쇄 준비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프레젠테이션 준비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슬라이드쇼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쇼 재구성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쇼 설정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tline_266">
  <a:themeElements>
    <a:clrScheme name="ptline_25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tline_257">
      <a:majorFont>
        <a:latin typeface="HY헤드라인M"/>
        <a:ea typeface="HY헤드라인M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square" lIns="91440" tIns="45720" rIns="91440" bIns="45720">
        <a:spAutoFit/>
        <a:scene3d>
          <a:camera prst="orthographicFront"/>
          <a:lightRig rig="flat" dir="tl">
            <a:rot lat="0" lon="0" rev="6600000"/>
          </a:lightRig>
        </a:scene3d>
        <a:sp3d extrusionH="25400" contourW="8890">
          <a:bevelT w="38100" h="31750"/>
          <a:contourClr>
            <a:schemeClr val="accent2">
              <a:shade val="75000"/>
            </a:schemeClr>
          </a:contourClr>
        </a:sp3d>
      </a:bodyPr>
      <a:lstStyle>
        <a:defPPr algn="ctr">
          <a:defRPr sz="2000" b="1" cap="none" spc="0" dirty="0" smtClean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charset="-127"/>
          </a:defRPr>
        </a:defPPr>
      </a:lstStyle>
    </a:lnDef>
  </a:objectDefaults>
  <a:extraClrSchemeLst>
    <a:extraClrScheme>
      <a:clrScheme name="ptline_25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line_25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line_25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line_25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line_25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line_25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ine_25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ine_25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ine_25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ine_25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ine_25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ine_25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ptline_266</Template>
  <TotalTime>388</TotalTime>
  <Words>277</Words>
  <Application>Microsoft Office PowerPoint</Application>
  <PresentationFormat>화면 슬라이드 쇼(4:3)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ptline_266</vt:lpstr>
      <vt:lpstr>PowerPoint 2007 </vt:lpstr>
      <vt:lpstr>학습 목표 : MCAS(Microsoft Certified Application Specialist)   </vt:lpstr>
      <vt:lpstr>슬라이드 3</vt:lpstr>
      <vt:lpstr>학습 목표 : MCAS 시험 관련 내용 (파워포인트2007)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PTLINE Template</dc:title>
  <dc:creator>국전소</dc:creator>
  <cp:lastModifiedBy>Admin</cp:lastModifiedBy>
  <cp:revision>45</cp:revision>
  <dcterms:created xsi:type="dcterms:W3CDTF">2009-07-13T00:43:15Z</dcterms:created>
  <dcterms:modified xsi:type="dcterms:W3CDTF">2009-07-17T07:56:44Z</dcterms:modified>
</cp:coreProperties>
</file>